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A459-7CD2-422F-8E81-73B8DF0EED9D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0428-DA76-4C0E-9510-810A664F3F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A459-7CD2-422F-8E81-73B8DF0EED9D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0428-DA76-4C0E-9510-810A664F3F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A459-7CD2-422F-8E81-73B8DF0EED9D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0428-DA76-4C0E-9510-810A664F3F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A459-7CD2-422F-8E81-73B8DF0EED9D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0428-DA76-4C0E-9510-810A664F3F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A459-7CD2-422F-8E81-73B8DF0EED9D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0428-DA76-4C0E-9510-810A664F3F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A459-7CD2-422F-8E81-73B8DF0EED9D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0428-DA76-4C0E-9510-810A664F3F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A459-7CD2-422F-8E81-73B8DF0EED9D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0428-DA76-4C0E-9510-810A664F3F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A459-7CD2-422F-8E81-73B8DF0EED9D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0428-DA76-4C0E-9510-810A664F3F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A459-7CD2-422F-8E81-73B8DF0EED9D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0428-DA76-4C0E-9510-810A664F3F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A459-7CD2-422F-8E81-73B8DF0EED9D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0428-DA76-4C0E-9510-810A664F3F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A459-7CD2-422F-8E81-73B8DF0EED9D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0428-DA76-4C0E-9510-810A664F3F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A459-7CD2-422F-8E81-73B8DF0EED9D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0428-DA76-4C0E-9510-810A664F3F0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                       Di Cristina Fiorucci </a:t>
            </a:r>
          </a:p>
          <a:p>
            <a:pPr>
              <a:buNone/>
            </a:pPr>
            <a:r>
              <a:rPr lang="it-IT" dirty="0"/>
              <a:t> </a:t>
            </a:r>
            <a:r>
              <a:rPr lang="it-IT" dirty="0" smtClean="0"/>
              <a:t>           1’B sul progetto: “Giornata sull’albero”</a:t>
            </a:r>
          </a:p>
          <a:p>
            <a:pPr>
              <a:buNone/>
            </a:pPr>
            <a:r>
              <a:rPr lang="it-IT" dirty="0"/>
              <a:t> </a:t>
            </a:r>
            <a:r>
              <a:rPr lang="it-IT" dirty="0" smtClean="0"/>
              <a:t>                 professore: Vincenzo </a:t>
            </a:r>
            <a:r>
              <a:rPr lang="it-IT" dirty="0" err="1" smtClean="0"/>
              <a:t>Fucito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349102" y="332656"/>
            <a:ext cx="6445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PowerPoint di scienze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52567" y="188640"/>
            <a:ext cx="383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passaggio 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Lidia\Desktop\IMG_1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Per prima cosa bisogna scavare nel terreno per poi metterci la pianta </a:t>
            </a:r>
            <a:endParaRPr lang="it-IT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Per seconda cosa si pianta nel terreno la pianta </a:t>
            </a:r>
            <a:endParaRPr lang="it-IT" sz="3200" dirty="0"/>
          </a:p>
        </p:txBody>
      </p:sp>
      <p:pic>
        <p:nvPicPr>
          <p:cNvPr id="2050" name="Picture 2" descr="C:\Users\Lidia\Desktop\DSCN0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5111750" cy="3833813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741533" y="332656"/>
            <a:ext cx="3660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passaggio 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Dopo avere piantato la pianta si aggiunge ad essa altro terreno perché fa bene per la crescita della pianta contiene: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azoto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fosforo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potassio 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Lidia\Desktop\IMG_1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72816"/>
            <a:ext cx="5111750" cy="3833813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741533" y="188640"/>
            <a:ext cx="3660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passaggio 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Poi si mette il tutore alla pianta per farla crescere e ci si lega ad esso un laccio </a:t>
            </a:r>
            <a:endParaRPr lang="it-IT" sz="2800" dirty="0"/>
          </a:p>
        </p:txBody>
      </p:sp>
      <p:pic>
        <p:nvPicPr>
          <p:cNvPr id="4098" name="Picture 2" descr="C:\Users\Lidia\Desktop\IMG_1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4"/>
            <a:ext cx="5111750" cy="3833813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820080" y="332656"/>
            <a:ext cx="3503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passaggio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Per ultimo passaggio si recinta la pianta con dei sassi. Dopo di che gli viene aggiunta acqua </a:t>
            </a:r>
            <a:endParaRPr lang="it-IT" sz="3200" dirty="0"/>
          </a:p>
        </p:txBody>
      </p:sp>
      <p:pic>
        <p:nvPicPr>
          <p:cNvPr id="5122" name="Picture 2" descr="C:\Users\Lidia\Desktop\IMG_1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76872"/>
            <a:ext cx="5111750" cy="3833813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741533" y="260648"/>
            <a:ext cx="3660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passaggio 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115</Words>
  <Application>Microsoft Office PowerPoint</Application>
  <PresentationFormat>Presentazione su schermo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Lidia</dc:creator>
  <cp:lastModifiedBy>Enzo</cp:lastModifiedBy>
  <cp:revision>5</cp:revision>
  <dcterms:created xsi:type="dcterms:W3CDTF">2015-11-22T17:10:06Z</dcterms:created>
  <dcterms:modified xsi:type="dcterms:W3CDTF">2015-11-22T20:50:05Z</dcterms:modified>
</cp:coreProperties>
</file>